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D8F5FC-A015-4F39-8240-0F947D78AA77}" v="2" dt="2023-08-03T18:58:46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en Amman" userId="dac153dc-9509-4631-b826-6baa8b5b1ef6" providerId="ADAL" clId="{D0D8F5FC-A015-4F39-8240-0F947D78AA77}"/>
    <pc:docChg chg="custSel addSld delSld modSld">
      <pc:chgData name="Coleen Amman" userId="dac153dc-9509-4631-b826-6baa8b5b1ef6" providerId="ADAL" clId="{D0D8F5FC-A015-4F39-8240-0F947D78AA77}" dt="2023-08-16T12:29:11.808" v="185" actId="20577"/>
      <pc:docMkLst>
        <pc:docMk/>
      </pc:docMkLst>
      <pc:sldChg chg="addSp delSp modSp del mod">
        <pc:chgData name="Coleen Amman" userId="dac153dc-9509-4631-b826-6baa8b5b1ef6" providerId="ADAL" clId="{D0D8F5FC-A015-4F39-8240-0F947D78AA77}" dt="2023-08-03T18:58:53.341" v="39" actId="47"/>
        <pc:sldMkLst>
          <pc:docMk/>
          <pc:sldMk cId="1744775110" sldId="259"/>
        </pc:sldMkLst>
        <pc:spChg chg="mod">
          <ac:chgData name="Coleen Amman" userId="dac153dc-9509-4631-b826-6baa8b5b1ef6" providerId="ADAL" clId="{D0D8F5FC-A015-4F39-8240-0F947D78AA77}" dt="2023-08-03T16:33:20.775" v="37" actId="20577"/>
          <ac:spMkLst>
            <pc:docMk/>
            <pc:sldMk cId="1744775110" sldId="259"/>
            <ac:spMk id="3" creationId="{00000000-0000-0000-0000-000000000000}"/>
          </ac:spMkLst>
        </pc:spChg>
        <pc:picChg chg="add mod">
          <ac:chgData name="Coleen Amman" userId="dac153dc-9509-4631-b826-6baa8b5b1ef6" providerId="ADAL" clId="{D0D8F5FC-A015-4F39-8240-0F947D78AA77}" dt="2023-08-03T16:29:37.763" v="15" actId="1076"/>
          <ac:picMkLst>
            <pc:docMk/>
            <pc:sldMk cId="1744775110" sldId="259"/>
            <ac:picMk id="5" creationId="{46974F48-66DC-8A92-AEAF-5284159ABA18}"/>
          </ac:picMkLst>
        </pc:picChg>
        <pc:picChg chg="del">
          <ac:chgData name="Coleen Amman" userId="dac153dc-9509-4631-b826-6baa8b5b1ef6" providerId="ADAL" clId="{D0D8F5FC-A015-4F39-8240-0F947D78AA77}" dt="2023-08-03T16:25:15.623" v="10" actId="478"/>
          <ac:picMkLst>
            <pc:docMk/>
            <pc:sldMk cId="1744775110" sldId="259"/>
            <ac:picMk id="7" creationId="{00000000-0000-0000-0000-000000000000}"/>
          </ac:picMkLst>
        </pc:picChg>
      </pc:sldChg>
      <pc:sldChg chg="del">
        <pc:chgData name="Coleen Amman" userId="dac153dc-9509-4631-b826-6baa8b5b1ef6" providerId="ADAL" clId="{D0D8F5FC-A015-4F39-8240-0F947D78AA77}" dt="2023-08-03T19:01:51.436" v="115" actId="47"/>
        <pc:sldMkLst>
          <pc:docMk/>
          <pc:sldMk cId="3250907352" sldId="261"/>
        </pc:sldMkLst>
      </pc:sldChg>
      <pc:sldChg chg="modSp add mod">
        <pc:chgData name="Coleen Amman" userId="dac153dc-9509-4631-b826-6baa8b5b1ef6" providerId="ADAL" clId="{D0D8F5FC-A015-4F39-8240-0F947D78AA77}" dt="2023-08-16T12:29:11.808" v="185" actId="20577"/>
        <pc:sldMkLst>
          <pc:docMk/>
          <pc:sldMk cId="2527179122" sldId="262"/>
        </pc:sldMkLst>
        <pc:spChg chg="mod">
          <ac:chgData name="Coleen Amman" userId="dac153dc-9509-4631-b826-6baa8b5b1ef6" providerId="ADAL" clId="{D0D8F5FC-A015-4F39-8240-0F947D78AA77}" dt="2023-08-16T12:29:11.808" v="185" actId="20577"/>
          <ac:spMkLst>
            <pc:docMk/>
            <pc:sldMk cId="2527179122" sldId="262"/>
            <ac:spMk id="3" creationId="{00000000-0000-0000-0000-000000000000}"/>
          </ac:spMkLst>
        </pc:spChg>
        <pc:spChg chg="mod">
          <ac:chgData name="Coleen Amman" userId="dac153dc-9509-4631-b826-6baa8b5b1ef6" providerId="ADAL" clId="{D0D8F5FC-A015-4F39-8240-0F947D78AA77}" dt="2023-08-03T19:01:07.728" v="111" actId="27636"/>
          <ac:spMkLst>
            <pc:docMk/>
            <pc:sldMk cId="2527179122" sldId="262"/>
            <ac:spMk id="4" creationId="{00000000-0000-0000-0000-000000000000}"/>
          </ac:spMkLst>
        </pc:spChg>
        <pc:picChg chg="mod">
          <ac:chgData name="Coleen Amman" userId="dac153dc-9509-4631-b826-6baa8b5b1ef6" providerId="ADAL" clId="{D0D8F5FC-A015-4F39-8240-0F947D78AA77}" dt="2023-08-03T18:59:00.471" v="40" actId="1076"/>
          <ac:picMkLst>
            <pc:docMk/>
            <pc:sldMk cId="2527179122" sldId="262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0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6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7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3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7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6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2B5EC-AAAF-4C04-8D2B-D90CF70EA2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16A2-E60B-4E60-BA3E-452FBDC0D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30630"/>
            <a:ext cx="10465284" cy="783770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Seniors: Class of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136469"/>
            <a:ext cx="5277394" cy="5564777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/>
              <a:t>ALL seniors MUST pay dues. </a:t>
            </a:r>
          </a:p>
          <a:p>
            <a:r>
              <a:rPr lang="en-US" sz="1800" b="1" dirty="0"/>
              <a:t>Option 1: Basic Package Cost: $60 Includes:</a:t>
            </a:r>
          </a:p>
          <a:p>
            <a:pPr lvl="1"/>
            <a:r>
              <a:rPr lang="en-US" sz="1800" b="1" dirty="0"/>
              <a:t>Graduation costs – diploma cover, tickets, programs. </a:t>
            </a:r>
          </a:p>
          <a:p>
            <a:pPr lvl="1"/>
            <a:r>
              <a:rPr lang="en-US" sz="1800" b="1" dirty="0"/>
              <a:t>Senior Picnic (end of May)</a:t>
            </a:r>
          </a:p>
          <a:p>
            <a:pPr lvl="1"/>
            <a:r>
              <a:rPr lang="en-US" sz="1800" b="1" dirty="0"/>
              <a:t>Deadline May 1</a:t>
            </a:r>
          </a:p>
          <a:p>
            <a:pPr marL="457200" lvl="1" indent="0">
              <a:buNone/>
            </a:pPr>
            <a:endParaRPr lang="en-US" sz="1800" b="1" dirty="0"/>
          </a:p>
          <a:p>
            <a:r>
              <a:rPr lang="en-US" sz="1800" b="1" dirty="0"/>
              <a:t>Option 2: Advanced Package Cost: $110 : </a:t>
            </a:r>
          </a:p>
          <a:p>
            <a:pPr lvl="1"/>
            <a:r>
              <a:rPr lang="en-US" sz="1800" b="1" dirty="0"/>
              <a:t>Everything from Option 1</a:t>
            </a:r>
          </a:p>
          <a:p>
            <a:pPr lvl="1"/>
            <a:r>
              <a:rPr lang="en-US" sz="1800" b="1" dirty="0"/>
              <a:t>Yearbook at a discounted price: ($50)</a:t>
            </a:r>
          </a:p>
          <a:p>
            <a:pPr lvl="1"/>
            <a:r>
              <a:rPr lang="en-US" sz="1800" b="1" dirty="0"/>
              <a:t>Deadline: October 31, </a:t>
            </a:r>
            <a:r>
              <a:rPr lang="en-US" sz="1800" b="1"/>
              <a:t>2023  </a:t>
            </a:r>
            <a:endParaRPr lang="en-US" sz="1800" b="1" dirty="0"/>
          </a:p>
          <a:p>
            <a:r>
              <a:rPr lang="en-US" sz="2200" b="1" dirty="0"/>
              <a:t>Separate activities (NOT INCLUDED with dues) and subject to change</a:t>
            </a:r>
          </a:p>
          <a:p>
            <a:pPr lvl="1"/>
            <a:r>
              <a:rPr lang="en-US" sz="1800" b="1" dirty="0"/>
              <a:t>Food truck lunch (October)</a:t>
            </a:r>
          </a:p>
          <a:p>
            <a:pPr lvl="1"/>
            <a:r>
              <a:rPr lang="en-US" sz="1800" b="1" dirty="0"/>
              <a:t>Main Event (February)</a:t>
            </a:r>
          </a:p>
          <a:p>
            <a:pPr lvl="1"/>
            <a:r>
              <a:rPr lang="en-US" sz="1800" b="1" dirty="0"/>
              <a:t>Waffle House breakfast (March)</a:t>
            </a:r>
          </a:p>
          <a:p>
            <a:pPr lvl="1"/>
            <a:r>
              <a:rPr lang="en-US" sz="1800" b="1" dirty="0"/>
              <a:t>T-shirt / hoodie </a:t>
            </a:r>
          </a:p>
          <a:p>
            <a:pPr marL="457200" lvl="1" indent="0">
              <a:buNone/>
            </a:pP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7655" y="1136469"/>
            <a:ext cx="6008915" cy="5564777"/>
          </a:xfrm>
          <a:solidFill>
            <a:schemeClr val="tx1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GoFan: 2024 Senior Dues</a:t>
            </a:r>
          </a:p>
          <a:p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endParaRPr lang="en-US" sz="2400" b="1">
              <a:solidFill>
                <a:schemeClr val="bg1"/>
              </a:solidFill>
            </a:endParaRPr>
          </a:p>
          <a:p>
            <a:r>
              <a:rPr lang="en-US" sz="2400" b="1">
                <a:solidFill>
                  <a:schemeClr val="bg1"/>
                </a:solidFill>
              </a:rPr>
              <a:t>Sign up for REMIND to receive information about dues and events</a:t>
            </a:r>
          </a:p>
          <a:p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723" y="1296645"/>
            <a:ext cx="1888201" cy="18882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974F48-66DC-8A92-AEAF-5284159AB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959" y="4324171"/>
            <a:ext cx="2175008" cy="21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7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48848</TotalTime>
  <Words>119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Seniors: Class of 2024</vt:lpstr>
    </vt:vector>
  </TitlesOfParts>
  <Company>NCSS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Seniors: Class of 2022</dc:title>
  <dc:creator>Coleen Amman</dc:creator>
  <cp:lastModifiedBy>Coleen Amman</cp:lastModifiedBy>
  <cp:revision>30</cp:revision>
  <cp:lastPrinted>2022-08-25T17:04:02Z</cp:lastPrinted>
  <dcterms:created xsi:type="dcterms:W3CDTF">2021-08-25T12:34:36Z</dcterms:created>
  <dcterms:modified xsi:type="dcterms:W3CDTF">2023-08-16T12:29:20Z</dcterms:modified>
</cp:coreProperties>
</file>